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</p:sldIdLst>
  <p:sldSz cx="13004800" cy="9753600"/>
  <p:notesSz cx="6858000" cy="9144000"/>
  <p:defaultTextStyle>
    <a:lvl1pPr algn="ctr" defTabSz="584200">
      <a:defRPr sz="3600">
        <a:latin typeface="+mn-lt"/>
        <a:ea typeface="+mn-ea"/>
        <a:cs typeface="+mn-cs"/>
        <a:sym typeface="Helvetica Light"/>
      </a:defRPr>
    </a:lvl1pPr>
    <a:lvl2pPr indent="228600" algn="ctr" defTabSz="584200">
      <a:defRPr sz="3600">
        <a:latin typeface="+mn-lt"/>
        <a:ea typeface="+mn-ea"/>
        <a:cs typeface="+mn-cs"/>
        <a:sym typeface="Helvetica Light"/>
      </a:defRPr>
    </a:lvl2pPr>
    <a:lvl3pPr indent="457200" algn="ctr" defTabSz="584200">
      <a:defRPr sz="3600">
        <a:latin typeface="+mn-lt"/>
        <a:ea typeface="+mn-ea"/>
        <a:cs typeface="+mn-cs"/>
        <a:sym typeface="Helvetica Light"/>
      </a:defRPr>
    </a:lvl3pPr>
    <a:lvl4pPr indent="685800" algn="ctr" defTabSz="584200">
      <a:defRPr sz="3600">
        <a:latin typeface="+mn-lt"/>
        <a:ea typeface="+mn-ea"/>
        <a:cs typeface="+mn-cs"/>
        <a:sym typeface="Helvetica Light"/>
      </a:defRPr>
    </a:lvl4pPr>
    <a:lvl5pPr indent="914400" algn="ctr" defTabSz="584200">
      <a:defRPr sz="3600">
        <a:latin typeface="+mn-lt"/>
        <a:ea typeface="+mn-ea"/>
        <a:cs typeface="+mn-cs"/>
        <a:sym typeface="Helvetica Light"/>
      </a:defRPr>
    </a:lvl5pPr>
    <a:lvl6pPr indent="1143000" algn="ctr" defTabSz="584200">
      <a:defRPr sz="3600">
        <a:latin typeface="+mn-lt"/>
        <a:ea typeface="+mn-ea"/>
        <a:cs typeface="+mn-cs"/>
        <a:sym typeface="Helvetica Light"/>
      </a:defRPr>
    </a:lvl6pPr>
    <a:lvl7pPr indent="1371600" algn="ctr" defTabSz="584200">
      <a:defRPr sz="3600">
        <a:latin typeface="+mn-lt"/>
        <a:ea typeface="+mn-ea"/>
        <a:cs typeface="+mn-cs"/>
        <a:sym typeface="Helvetica Light"/>
      </a:defRPr>
    </a:lvl7pPr>
    <a:lvl8pPr indent="1600200" algn="ctr" defTabSz="584200">
      <a:defRPr sz="3600">
        <a:latin typeface="+mn-lt"/>
        <a:ea typeface="+mn-ea"/>
        <a:cs typeface="+mn-cs"/>
        <a:sym typeface="Helvetica Light"/>
      </a:defRPr>
    </a:lvl8pPr>
    <a:lvl9pPr indent="1828800" algn="ctr" defTabSz="584200">
      <a:defRPr sz="3600"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30" name="Shape 3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Текст заголовка</a:t>
            </a:r>
          </a:p>
        </p:txBody>
      </p:sp>
      <p:sp>
        <p:nvSpPr>
          <p:cNvPr id="6" name="Shape 6"/>
          <p:cNvSpPr/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Уровень текста 1</a:t>
            </a:r>
            <a:endParaRPr sz="3200"/>
          </a:p>
          <a:p>
            <a:pPr lvl="1">
              <a:defRPr sz="1800"/>
            </a:pPr>
            <a:r>
              <a:rPr sz="3200"/>
              <a:t>Уровень текста 2</a:t>
            </a:r>
            <a:endParaRPr sz="3200"/>
          </a:p>
          <a:p>
            <a:pPr lvl="2">
              <a:defRPr sz="1800"/>
            </a:pPr>
            <a:r>
              <a:rPr sz="3200"/>
              <a:t>Уровень текста 3</a:t>
            </a:r>
            <a:endParaRPr sz="3200"/>
          </a:p>
          <a:p>
            <a:pPr lvl="3">
              <a:defRPr sz="1800"/>
            </a:pPr>
            <a:r>
              <a:rPr sz="3200"/>
              <a:t>Уровень текста 4</a:t>
            </a:r>
            <a:endParaRPr sz="3200"/>
          </a:p>
          <a:p>
            <a:pPr lvl="4">
              <a:defRPr sz="1800"/>
            </a:pPr>
            <a:r>
              <a:rPr sz="3200"/>
              <a:t>Уровень текста 5</a:t>
            </a:r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Кавыч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Текст заголовка</a:t>
            </a:r>
          </a:p>
        </p:txBody>
      </p:sp>
      <p:sp>
        <p:nvSpPr>
          <p:cNvPr id="9" name="Shape 9"/>
          <p:cNvSpPr/>
          <p:nvPr>
            <p:ph type="body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Уровень текста 1</a:t>
            </a:r>
            <a:endParaRPr sz="3200"/>
          </a:p>
          <a:p>
            <a:pPr lvl="1">
              <a:defRPr sz="1800"/>
            </a:pPr>
            <a:r>
              <a:rPr sz="3200"/>
              <a:t>Уровень текста 2</a:t>
            </a:r>
            <a:endParaRPr sz="3200"/>
          </a:p>
          <a:p>
            <a:pPr lvl="2">
              <a:defRPr sz="1800"/>
            </a:pPr>
            <a:r>
              <a:rPr sz="3200"/>
              <a:t>Уровень текста 3</a:t>
            </a:r>
            <a:endParaRPr sz="3200"/>
          </a:p>
          <a:p>
            <a:pPr lvl="3">
              <a:defRPr sz="1800"/>
            </a:pPr>
            <a:r>
              <a:rPr sz="3200"/>
              <a:t>Уровень текста 4</a:t>
            </a:r>
            <a:endParaRPr sz="3200"/>
          </a:p>
          <a:p>
            <a:pPr lvl="4">
              <a:defRPr sz="1800"/>
            </a:pPr>
            <a:r>
              <a:rPr sz="3200"/>
              <a:t>Уровень текста 5</a:t>
            </a:r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Текст заголовка</a:t>
            </a:r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Текст заголовка</a:t>
            </a:r>
          </a:p>
        </p:txBody>
      </p:sp>
      <p:sp>
        <p:nvSpPr>
          <p:cNvPr id="14" name="Shape 14"/>
          <p:cNvSpPr/>
          <p:nvPr>
            <p:ph type="body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Уровень текста 1</a:t>
            </a:r>
            <a:endParaRPr sz="3200"/>
          </a:p>
          <a:p>
            <a:pPr lvl="1">
              <a:defRPr sz="1800"/>
            </a:pPr>
            <a:r>
              <a:rPr sz="3200"/>
              <a:t>Уровень текста 2</a:t>
            </a:r>
            <a:endParaRPr sz="3200"/>
          </a:p>
          <a:p>
            <a:pPr lvl="2">
              <a:defRPr sz="1800"/>
            </a:pPr>
            <a:r>
              <a:rPr sz="3200"/>
              <a:t>Уровень текста 3</a:t>
            </a:r>
            <a:endParaRPr sz="3200"/>
          </a:p>
          <a:p>
            <a:pPr lvl="3">
              <a:defRPr sz="1800"/>
            </a:pPr>
            <a:r>
              <a:rPr sz="3200"/>
              <a:t>Уровень текста 4</a:t>
            </a:r>
            <a:endParaRPr sz="3200"/>
          </a:p>
          <a:p>
            <a:pPr lvl="4">
              <a:defRPr sz="1800"/>
            </a:pPr>
            <a:r>
              <a:rPr sz="3200"/>
              <a:t>Уровень текста 5</a:t>
            </a:r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 — в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Текст заголовка</a:t>
            </a:r>
          </a:p>
        </p:txBody>
      </p:sp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Текст заголовка</a:t>
            </a:r>
          </a:p>
        </p:txBody>
      </p:sp>
      <p:sp>
        <p:nvSpPr>
          <p:cNvPr id="19" name="Shape 1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Уровень текста 1</a:t>
            </a:r>
            <a:endParaRPr sz="3600"/>
          </a:p>
          <a:p>
            <a:pPr lvl="1">
              <a:defRPr sz="1800"/>
            </a:pPr>
            <a:r>
              <a:rPr sz="3600"/>
              <a:t>Уровень текста 2</a:t>
            </a:r>
            <a:endParaRPr sz="3600"/>
          </a:p>
          <a:p>
            <a:pPr lvl="2">
              <a:defRPr sz="1800"/>
            </a:pPr>
            <a:r>
              <a:rPr sz="3600"/>
              <a:t>Уровень текста 3</a:t>
            </a:r>
            <a:endParaRPr sz="3600"/>
          </a:p>
          <a:p>
            <a:pPr lvl="3">
              <a:defRPr sz="1800"/>
            </a:pPr>
            <a:r>
              <a:rPr sz="3600"/>
              <a:t>Уровень текста 4</a:t>
            </a:r>
            <a:endParaRPr sz="3600"/>
          </a:p>
          <a:p>
            <a:pPr lvl="4">
              <a:defRPr sz="1800"/>
            </a:pPr>
            <a:r>
              <a:rPr sz="3600"/>
              <a:t>Уровень текста 5</a:t>
            </a:r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Текст заголовка</a:t>
            </a:r>
          </a:p>
        </p:txBody>
      </p:sp>
      <p:sp>
        <p:nvSpPr>
          <p:cNvPr id="22" name="Shape 22"/>
          <p:cNvSpPr/>
          <p:nvPr>
            <p:ph type="body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Уровень текста 1</a:t>
            </a:r>
            <a:endParaRPr sz="2800"/>
          </a:p>
          <a:p>
            <a:pPr lvl="1">
              <a:defRPr sz="1800"/>
            </a:pPr>
            <a:r>
              <a:rPr sz="2800"/>
              <a:t>Уровень текста 2</a:t>
            </a:r>
            <a:endParaRPr sz="2800"/>
          </a:p>
          <a:p>
            <a:pPr lvl="2">
              <a:defRPr sz="1800"/>
            </a:pPr>
            <a:r>
              <a:rPr sz="2800"/>
              <a:t>Уровень текста 3</a:t>
            </a:r>
            <a:endParaRPr sz="2800"/>
          </a:p>
          <a:p>
            <a:pPr lvl="3">
              <a:defRPr sz="1800"/>
            </a:pPr>
            <a:r>
              <a:rPr sz="2800"/>
              <a:t>Уровень текста 4</a:t>
            </a:r>
            <a:endParaRPr sz="2800"/>
          </a:p>
          <a:p>
            <a:pPr lvl="4">
              <a:defRPr sz="1800"/>
            </a:pPr>
            <a:r>
              <a:rPr sz="2800"/>
              <a:t>Уровень текста 5</a:t>
            </a:r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Уровень текста 1</a:t>
            </a:r>
            <a:endParaRPr sz="3600"/>
          </a:p>
          <a:p>
            <a:pPr lvl="1">
              <a:defRPr sz="1800"/>
            </a:pPr>
            <a:r>
              <a:rPr sz="3600"/>
              <a:t>Уровень текста 2</a:t>
            </a:r>
            <a:endParaRPr sz="3600"/>
          </a:p>
          <a:p>
            <a:pPr lvl="2">
              <a:defRPr sz="1800"/>
            </a:pPr>
            <a:r>
              <a:rPr sz="3600"/>
              <a:t>Уровень текста 3</a:t>
            </a:r>
            <a:endParaRPr sz="3600"/>
          </a:p>
          <a:p>
            <a:pPr lvl="3">
              <a:defRPr sz="1800"/>
            </a:pPr>
            <a:r>
              <a:rPr sz="3600"/>
              <a:t>Уровень текста 4</a:t>
            </a:r>
            <a:endParaRPr sz="3600"/>
          </a:p>
          <a:p>
            <a:pPr lvl="4">
              <a:defRPr sz="1800"/>
            </a:pPr>
            <a:r>
              <a:rPr sz="3600"/>
              <a:t>Уровень текста 5</a:t>
            </a:r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/>
            </a:pPr>
            <a:r>
              <a:rPr sz="8000"/>
              <a:t>Текст заголовка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/>
            </a:pPr>
            <a:r>
              <a:rPr sz="3600"/>
              <a:t>Уровень текста 1</a:t>
            </a:r>
            <a:endParaRPr sz="3600"/>
          </a:p>
          <a:p>
            <a:pPr lvl="1">
              <a:defRPr sz="1800"/>
            </a:pPr>
            <a:r>
              <a:rPr sz="3600"/>
              <a:t>Уровень текста 2</a:t>
            </a:r>
            <a:endParaRPr sz="3600"/>
          </a:p>
          <a:p>
            <a:pPr lvl="2">
              <a:defRPr sz="1800"/>
            </a:pPr>
            <a:r>
              <a:rPr sz="3600"/>
              <a:t>Уровень текста 3</a:t>
            </a:r>
            <a:endParaRPr sz="3600"/>
          </a:p>
          <a:p>
            <a:pPr lvl="3">
              <a:defRPr sz="1800"/>
            </a:pPr>
            <a:r>
              <a:rPr sz="3600"/>
              <a:t>Уровень текста 4</a:t>
            </a:r>
            <a:endParaRPr sz="3600"/>
          </a:p>
          <a:p>
            <a:pPr lvl="4">
              <a:defRPr sz="1800"/>
            </a:pPr>
            <a:r>
              <a:rPr sz="3600"/>
              <a:t>Уровень текста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spd="med" advClick="1"/>
  <p:txStyles>
    <p:titleStyle>
      <a:lvl1pPr algn="ctr" defTabSz="584200">
        <a:defRPr sz="8000"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8000"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8000"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8000"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8000"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8000"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8000"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8000"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8000">
          <a:latin typeface="+mn-lt"/>
          <a:ea typeface="+mn-ea"/>
          <a:cs typeface="+mn-cs"/>
          <a:sym typeface="Helvetica Light"/>
        </a:defRPr>
      </a:lvl9pPr>
    </p:titleStyle>
    <p:bodyStyle>
      <a:lvl1pPr marL="444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1pPr>
      <a:lvl2pPr marL="889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2pPr>
      <a:lvl3pPr marL="1333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3pPr>
      <a:lvl4pPr marL="1778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4pPr>
      <a:lvl5pPr marL="2222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5pPr>
      <a:lvl6pPr marL="2667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6pPr>
      <a:lvl7pPr marL="3111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7pPr>
      <a:lvl8pPr marL="3556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8pPr>
      <a:lvl9pPr marL="4000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.pn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3.pn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4.pn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5.pn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6.pn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7.pn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8.png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9.png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0.png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1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9.pn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0.pn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Создание условий для инновационной деятельности педагогов, 2018-2019, копия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3" name="Создание условий для инновационной деятельности педагогов, 2018-2019, копия (4)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Создание условий для инновационной деятельности педагогов, 2018-2019, копия (1)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11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12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13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14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15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16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IT-марафон на МЕТОДИЧЕСКИЙ МОСТ, копия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Создание условий для инновационной деятельности педагогов, 2018-2019, копия (3)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Создание условий для инновационной деятельности педагогов, 2018-2019, копия (2)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2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3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4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5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Shape 42"/>
          <p:cNvSpPr/>
          <p:nvPr/>
        </p:nvSpPr>
        <p:spPr>
          <a:xfrm>
            <a:off x="424342" y="-101644"/>
            <a:ext cx="10965465" cy="10780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l">
              <a:defRPr b="1" sz="3400">
                <a:solidFill>
                  <a:srgbClr val="EC5D5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</a:defRPr>
            </a:pPr>
            <a:r>
              <a:rPr b="1" sz="3400">
                <a:solidFill>
                  <a:srgbClr val="EC5D57"/>
                </a:solidFill>
              </a:rPr>
              <a:t>Карты активности педагогов гимназии: готовность к инновированию</a:t>
            </a:r>
          </a:p>
        </p:txBody>
      </p:sp>
    </p:spTree>
  </p:cSld>
  <p:clrMapOvr>
    <a:masterClrMapping/>
  </p:clrMapOvr>
  <p:transition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6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7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8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9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